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h0I5Iz8evq7vXyVvjsbLqL3h/C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CFDCED7-C30C-44DC-9360-99B73DA23431}">
  <a:tblStyle styleId="{0CFDCED7-C30C-44DC-9360-99B73DA2343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91700e1160_1_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91700e1160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91700e1160_1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91700e1160_1_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91700e1160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191700e1160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91700e1160_3_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191700e1160_3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191700e1160_3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91700e1160_0_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191700e1160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191700e1160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91700e1160_0_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91700e1160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191700e1160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91700e1160_3_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91700e1160_3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191700e1160_3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91700e1160_3_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191700e1160_3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191700e1160_3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91700e1160_1_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91700e1160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91700e1160_1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4947152080_4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14947152080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" name="Google Shape;64;g14947152080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91700e1160_3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91700e1160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191700e1160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947152080_4_2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14947152080_4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g14947152080_4_2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91700e1160_0_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191700e1160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191700e1160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1700e1160_0_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191700e1160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191700e1160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49712dc8a4_3_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149712dc8a4_3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149712dc8a4_3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6ff1937fa6_3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16ff1937fa6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16ff1937fa6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6ff1937fa6_3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16ff1937fa6_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16ff1937fa6_3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7" name="Google Shape;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Team 38: Virtual Try-On Clothing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51"/>
              <a:buFont typeface="Arial"/>
              <a:buNone/>
            </a:pPr>
            <a:r>
              <a:rPr lang="en-US"/>
              <a:t>Final Presentation</a:t>
            </a:r>
            <a:br>
              <a:rPr lang="en-US"/>
            </a:br>
            <a:r>
              <a:rPr lang="en-US" sz="2455"/>
              <a:t>Robin Martinez, Alan Vela, Jorge Olivares</a:t>
            </a:r>
            <a:br>
              <a:rPr lang="en-US" sz="2455"/>
            </a:br>
            <a:r>
              <a:rPr lang="en-US" sz="2455"/>
              <a:t>Sponsor: Pranav Dhulipala</a:t>
            </a:r>
            <a:br>
              <a:rPr lang="en-US" sz="2455"/>
            </a:br>
            <a:r>
              <a:rPr lang="en-US" sz="2455"/>
              <a:t>TA: Fardeen Mozumder</a:t>
            </a:r>
            <a:br>
              <a:rPr lang="en-US" sz="2455"/>
            </a:br>
            <a:endParaRPr sz="2455"/>
          </a:p>
        </p:txBody>
      </p:sp>
      <p:sp>
        <p:nvSpPr>
          <p:cNvPr id="59" name="Google Shape;59;p1"/>
          <p:cNvSpPr/>
          <p:nvPr/>
        </p:nvSpPr>
        <p:spPr>
          <a:xfrm>
            <a:off x="0" y="0"/>
            <a:ext cx="6111300" cy="61113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60" name="Google Shape;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91700e1160_1_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 - Robin Martinez</a:t>
            </a:r>
            <a:endParaRPr/>
          </a:p>
        </p:txBody>
      </p:sp>
      <p:sp>
        <p:nvSpPr>
          <p:cNvPr id="156" name="Google Shape;156;g191700e1160_1_2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Data preparation. Open Pose and Semantic Segmentation</a:t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Virtual Environment containing Octopus </a:t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Runs demo but crashes</a:t>
            </a:r>
            <a:endParaRPr sz="2200"/>
          </a:p>
        </p:txBody>
      </p:sp>
      <p:pic>
        <p:nvPicPr>
          <p:cNvPr id="157" name="Google Shape;157;g191700e1160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0325" y="4244425"/>
            <a:ext cx="218122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91700e1160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550" y="3333750"/>
            <a:ext cx="1985252" cy="30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91700e1160_1_20"/>
          <p:cNvSpPr txBox="1"/>
          <p:nvPr>
            <p:ph type="title"/>
          </p:nvPr>
        </p:nvSpPr>
        <p:spPr>
          <a:xfrm>
            <a:off x="457200" y="1062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Machine Learning - Robin Martinez</a:t>
            </a:r>
            <a:endParaRPr/>
          </a:p>
        </p:txBody>
      </p:sp>
      <p:sp>
        <p:nvSpPr>
          <p:cNvPr id="165" name="Google Shape;165;g191700e1160_1_20"/>
          <p:cNvSpPr txBox="1"/>
          <p:nvPr>
            <p:ph idx="1" type="body"/>
          </p:nvPr>
        </p:nvSpPr>
        <p:spPr>
          <a:xfrm>
            <a:off x="457200" y="2052475"/>
            <a:ext cx="37959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200"/>
              <a:t>Challenges</a:t>
            </a:r>
            <a:endParaRPr b="1" sz="2200"/>
          </a:p>
          <a:p>
            <a:pPr indent="-355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Setting up a container on Olympus, permissions issues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Hardware issues, not able to connect to university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45720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</p:txBody>
      </p:sp>
      <p:sp>
        <p:nvSpPr>
          <p:cNvPr id="166" name="Google Shape;166;g191700e1160_1_20"/>
          <p:cNvSpPr txBox="1"/>
          <p:nvPr>
            <p:ph idx="1" type="body"/>
          </p:nvPr>
        </p:nvSpPr>
        <p:spPr>
          <a:xfrm>
            <a:off x="4572000" y="2052475"/>
            <a:ext cx="37959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200"/>
              <a:t>Solutions</a:t>
            </a:r>
            <a:endParaRPr b="1" sz="2200"/>
          </a:p>
          <a:p>
            <a:pPr indent="-355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Bypass home directory, created container in /mnt/shared-scratch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 Upgraded to a newer computer model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45720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1700e1160_3_2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Integrated System Results</a:t>
            </a:r>
            <a:endParaRPr/>
          </a:p>
        </p:txBody>
      </p:sp>
      <p:sp>
        <p:nvSpPr>
          <p:cNvPr id="173" name="Google Shape;173;g191700e1160_3_23"/>
          <p:cNvSpPr txBox="1"/>
          <p:nvPr/>
        </p:nvSpPr>
        <p:spPr>
          <a:xfrm>
            <a:off x="569850" y="1689875"/>
            <a:ext cx="8229600" cy="3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Application</a:t>
            </a:r>
            <a:r>
              <a:rPr lang="en-US" sz="2200"/>
              <a:t> and database able to connect, read/write, and display back on the application.</a:t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This includes profiles, profile images, clothing products, videos, and avatars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Machine learning subsystem not integrated with App and Database. </a:t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Excessive dependency issues (dirt and chumpy)</a:t>
            </a:r>
            <a:endParaRPr sz="2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91700e1160_0_3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Integrated System Results</a:t>
            </a:r>
            <a:endParaRPr/>
          </a:p>
        </p:txBody>
      </p:sp>
      <p:sp>
        <p:nvSpPr>
          <p:cNvPr id="180" name="Google Shape;180;g191700e1160_0_38"/>
          <p:cNvSpPr txBox="1"/>
          <p:nvPr/>
        </p:nvSpPr>
        <p:spPr>
          <a:xfrm>
            <a:off x="569850" y="1689875"/>
            <a:ext cx="8229600" cy="3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g191700e1160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53" y="1995751"/>
            <a:ext cx="2090926" cy="4525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91700e1160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625" y="2045075"/>
            <a:ext cx="2090926" cy="4525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91700e1160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7400" y="1995750"/>
            <a:ext cx="2090926" cy="4525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91700e1160_0_4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Integrated System Results</a:t>
            </a:r>
            <a:endParaRPr/>
          </a:p>
        </p:txBody>
      </p:sp>
      <p:pic>
        <p:nvPicPr>
          <p:cNvPr id="190" name="Google Shape;190;g191700e1160_0_49"/>
          <p:cNvPicPr preferRelativeResize="0"/>
          <p:nvPr/>
        </p:nvPicPr>
        <p:blipFill rotWithShape="1">
          <a:blip r:embed="rId3">
            <a:alphaModFix/>
          </a:blip>
          <a:srcRect b="40141" l="13645" r="9567" t="0"/>
          <a:stretch/>
        </p:blipFill>
        <p:spPr>
          <a:xfrm>
            <a:off x="431600" y="2440284"/>
            <a:ext cx="8280804" cy="3153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91700e1160_3_4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Integrated System Results</a:t>
            </a:r>
            <a:endParaRPr/>
          </a:p>
        </p:txBody>
      </p:sp>
      <p:pic>
        <p:nvPicPr>
          <p:cNvPr id="197" name="Google Shape;197;g191700e1160_3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250" y="2103850"/>
            <a:ext cx="7029500" cy="37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91700e1160_3_3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04" name="Google Shape;204;g191700e1160_3_31"/>
          <p:cNvSpPr txBox="1"/>
          <p:nvPr/>
        </p:nvSpPr>
        <p:spPr>
          <a:xfrm>
            <a:off x="457200" y="1974200"/>
            <a:ext cx="8229600" cy="3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Built application for android/ios using React Native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Application able to save products, profile images, upload videos, and avatars to database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Octopus loaded into a python 3 virtual environment but crashes when ran via demo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Time management and communication skills.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Utilizing open source projects and online resources to create solutions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91700e1160_1_2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Mitigation</a:t>
            </a:r>
            <a:endParaRPr/>
          </a:p>
        </p:txBody>
      </p:sp>
      <p:sp>
        <p:nvSpPr>
          <p:cNvPr id="211" name="Google Shape;211;g191700e1160_1_29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Advised to create a virtual environment in Python 2 to produce a deliverable </a:t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Issues with database video size limitations</a:t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Request smaller size videos</a:t>
            </a:r>
            <a:endParaRPr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3900"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1" sz="3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4947152080_4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System Overview</a:t>
            </a:r>
            <a:endParaRPr/>
          </a:p>
        </p:txBody>
      </p:sp>
      <p:sp>
        <p:nvSpPr>
          <p:cNvPr id="67" name="Google Shape;67;g14947152080_4_0"/>
          <p:cNvSpPr txBox="1"/>
          <p:nvPr>
            <p:ph idx="1" type="body"/>
          </p:nvPr>
        </p:nvSpPr>
        <p:spPr>
          <a:xfrm>
            <a:off x="457200" y="1812475"/>
            <a:ext cx="4473000" cy="43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600"/>
          </a:p>
          <a:p>
            <a:pPr indent="-3578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 sz="2200"/>
              <a:t>Problem</a:t>
            </a:r>
            <a:endParaRPr b="1" sz="2200"/>
          </a:p>
          <a:p>
            <a:pPr indent="-35782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2200"/>
              <a:t>Loss in revenue (returns, waste material)</a:t>
            </a:r>
            <a:endParaRPr sz="2200"/>
          </a:p>
          <a:p>
            <a:pPr indent="-35782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2200"/>
              <a:t>Ease of Access </a:t>
            </a:r>
            <a:endParaRPr sz="2200"/>
          </a:p>
          <a:p>
            <a:pPr indent="-35782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2200"/>
              <a:t>Customer retention</a:t>
            </a:r>
            <a:endParaRPr sz="22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1818"/>
              <a:buNone/>
            </a:pPr>
            <a:r>
              <a:t/>
            </a:r>
            <a:endParaRPr sz="2200"/>
          </a:p>
          <a:p>
            <a:pPr indent="-3578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 sz="2200"/>
              <a:t>Proposed Solution:</a:t>
            </a:r>
            <a:endParaRPr b="1" sz="2200"/>
          </a:p>
          <a:p>
            <a:pPr indent="-357822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200"/>
              <a:t>Create </a:t>
            </a:r>
            <a:r>
              <a:rPr lang="en-US" sz="2200"/>
              <a:t>accessible</a:t>
            </a:r>
            <a:r>
              <a:rPr lang="en-US" sz="2200"/>
              <a:t> application for online shopping</a:t>
            </a:r>
            <a:endParaRPr sz="2200"/>
          </a:p>
          <a:p>
            <a:pPr indent="-357822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200"/>
              <a:t>Application creates 3D avatar that changes clothing</a:t>
            </a:r>
            <a:endParaRPr sz="2200"/>
          </a:p>
        </p:txBody>
      </p:sp>
      <p:pic>
        <p:nvPicPr>
          <p:cNvPr id="68" name="Google Shape;68;g14947152080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622" y="1812475"/>
            <a:ext cx="2079702" cy="45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91700e1160_3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effectLst>
            <a:outerShdw blurRad="57150" rotWithShape="0" algn="bl" dir="5100000" dist="19050">
              <a:srgbClr val="000000">
                <a:alpha val="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Level Requirements</a:t>
            </a:r>
            <a:endParaRPr/>
          </a:p>
        </p:txBody>
      </p:sp>
      <p:sp>
        <p:nvSpPr>
          <p:cNvPr id="75" name="Google Shape;75;g191700e1160_3_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l">
              <a:spcBef>
                <a:spcPts val="36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Android Based Application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3D modeling based off of Octopus model from “Learning to Reconstruct People in Clothing from a Single RGB Camera”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3D model must have interchangeable shirts and trousers</a:t>
            </a:r>
            <a:endParaRPr sz="2500"/>
          </a:p>
        </p:txBody>
      </p:sp>
      <p:pic>
        <p:nvPicPr>
          <p:cNvPr id="76" name="Google Shape;76;g191700e1160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325" y="4385413"/>
            <a:ext cx="683895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4947152080_4_24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Block Diagram and System Breakdown</a:t>
            </a:r>
            <a:endParaRPr/>
          </a:p>
        </p:txBody>
      </p:sp>
      <p:sp>
        <p:nvSpPr>
          <p:cNvPr id="83" name="Google Shape;83;g14947152080_4_244"/>
          <p:cNvSpPr txBox="1"/>
          <p:nvPr>
            <p:ph idx="1" type="body"/>
          </p:nvPr>
        </p:nvSpPr>
        <p:spPr>
          <a:xfrm>
            <a:off x="457200" y="1852875"/>
            <a:ext cx="44520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00"/>
              <a:buFont typeface="Calibri"/>
              <a:buChar char="•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GUI Application: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–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Displays the user with the application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–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Uploads and receives user information to a database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•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Database Backend: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–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Stores the user’s information together with their avatar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–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Working Api for ML model 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communication with app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•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Neural Network: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–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Receives a .mp4 video from the database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–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Returns a clothed 3D model of the user in .obj format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14947152080_4_244"/>
          <p:cNvSpPr/>
          <p:nvPr/>
        </p:nvSpPr>
        <p:spPr>
          <a:xfrm>
            <a:off x="5085425" y="3286874"/>
            <a:ext cx="1669800" cy="3304500"/>
          </a:xfrm>
          <a:prstGeom prst="roundRect">
            <a:avLst>
              <a:gd fmla="val 0" name="adj"/>
            </a:avLst>
          </a:prstGeom>
          <a:solidFill>
            <a:srgbClr val="93C47D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14947152080_4_244"/>
          <p:cNvSpPr/>
          <p:nvPr/>
        </p:nvSpPr>
        <p:spPr>
          <a:xfrm>
            <a:off x="5309825" y="4129875"/>
            <a:ext cx="1238700" cy="362100"/>
          </a:xfrm>
          <a:prstGeom prst="roundRect">
            <a:avLst>
              <a:gd fmla="val 16667" name="adj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Shape Representation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14947152080_4_244"/>
          <p:cNvSpPr/>
          <p:nvPr/>
        </p:nvSpPr>
        <p:spPr>
          <a:xfrm>
            <a:off x="5370575" y="5049224"/>
            <a:ext cx="1099500" cy="340800"/>
          </a:xfrm>
          <a:prstGeom prst="roundRect">
            <a:avLst>
              <a:gd fmla="val 16667" name="adj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Architecture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14947152080_4_244"/>
          <p:cNvSpPr/>
          <p:nvPr/>
        </p:nvSpPr>
        <p:spPr>
          <a:xfrm>
            <a:off x="5370571" y="5907669"/>
            <a:ext cx="1099500" cy="362100"/>
          </a:xfrm>
          <a:prstGeom prst="roundRect">
            <a:avLst>
              <a:gd fmla="val 16667" name="adj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14947152080_4_244"/>
          <p:cNvSpPr/>
          <p:nvPr/>
        </p:nvSpPr>
        <p:spPr>
          <a:xfrm>
            <a:off x="7390200" y="3635810"/>
            <a:ext cx="1296600" cy="1202100"/>
          </a:xfrm>
          <a:prstGeom prst="roundRect">
            <a:avLst>
              <a:gd fmla="val 0" name="adj"/>
            </a:avLst>
          </a:prstGeom>
          <a:solidFill>
            <a:srgbClr val="A4C2F4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g14947152080_4_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5231" y="1852875"/>
            <a:ext cx="586601" cy="113209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14947152080_4_244"/>
          <p:cNvSpPr/>
          <p:nvPr/>
        </p:nvSpPr>
        <p:spPr>
          <a:xfrm rot="10800000">
            <a:off x="6824168" y="6201774"/>
            <a:ext cx="497100" cy="214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14947152080_4_244"/>
          <p:cNvSpPr/>
          <p:nvPr/>
        </p:nvSpPr>
        <p:spPr>
          <a:xfrm>
            <a:off x="6824151" y="5766698"/>
            <a:ext cx="497100" cy="214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14947152080_4_244"/>
          <p:cNvSpPr/>
          <p:nvPr/>
        </p:nvSpPr>
        <p:spPr>
          <a:xfrm>
            <a:off x="7390200" y="5584882"/>
            <a:ext cx="1296600" cy="1007700"/>
          </a:xfrm>
          <a:prstGeom prst="roundRect">
            <a:avLst>
              <a:gd fmla="val 0" name="adj"/>
            </a:avLst>
          </a:prstGeom>
          <a:solidFill>
            <a:srgbClr val="EA9999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Database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Backend</a:t>
            </a:r>
            <a:endParaRPr/>
          </a:p>
        </p:txBody>
      </p:sp>
      <p:sp>
        <p:nvSpPr>
          <p:cNvPr id="93" name="Google Shape;93;g14947152080_4_244"/>
          <p:cNvSpPr txBox="1"/>
          <p:nvPr/>
        </p:nvSpPr>
        <p:spPr>
          <a:xfrm>
            <a:off x="5370856" y="3487256"/>
            <a:ext cx="105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Neural Network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14947152080_4_244"/>
          <p:cNvSpPr txBox="1"/>
          <p:nvPr/>
        </p:nvSpPr>
        <p:spPr>
          <a:xfrm>
            <a:off x="7626185" y="3821088"/>
            <a:ext cx="82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14947152080_4_244"/>
          <p:cNvSpPr/>
          <p:nvPr/>
        </p:nvSpPr>
        <p:spPr>
          <a:xfrm rot="-5400000">
            <a:off x="5767768" y="4704779"/>
            <a:ext cx="305100" cy="204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14947152080_4_244"/>
          <p:cNvSpPr/>
          <p:nvPr/>
        </p:nvSpPr>
        <p:spPr>
          <a:xfrm rot="5400000">
            <a:off x="7615996" y="3185134"/>
            <a:ext cx="425700" cy="250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14947152080_4_244"/>
          <p:cNvSpPr/>
          <p:nvPr/>
        </p:nvSpPr>
        <p:spPr>
          <a:xfrm flipH="1" rot="5400000">
            <a:off x="8061404" y="3185179"/>
            <a:ext cx="425700" cy="250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14947152080_4_244"/>
          <p:cNvSpPr/>
          <p:nvPr/>
        </p:nvSpPr>
        <p:spPr>
          <a:xfrm rot="-5400000">
            <a:off x="5767770" y="5511989"/>
            <a:ext cx="305100" cy="204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14947152080_4_244"/>
          <p:cNvSpPr/>
          <p:nvPr/>
        </p:nvSpPr>
        <p:spPr>
          <a:xfrm rot="5397577">
            <a:off x="7616008" y="5037826"/>
            <a:ext cx="425700" cy="250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14947152080_4_244"/>
          <p:cNvSpPr/>
          <p:nvPr/>
        </p:nvSpPr>
        <p:spPr>
          <a:xfrm flipH="1" rot="5400000">
            <a:off x="8061404" y="5037792"/>
            <a:ext cx="425700" cy="250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1" name="Google Shape;101;g14947152080_4_244"/>
          <p:cNvGraphicFramePr/>
          <p:nvPr/>
        </p:nvGraphicFramePr>
        <p:xfrm>
          <a:off x="4909200" y="269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{0CFDCED7-C30C-44DC-9360-99B73DA23431}</a:tableStyleId>
              </a:tblPr>
              <a:tblGrid>
                <a:gridCol w="765125"/>
                <a:gridCol w="765125"/>
                <a:gridCol w="765125"/>
              </a:tblGrid>
              <a:tr h="214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Robin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Alan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Jorge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91700e1160_0_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GUI Application - Alan Vela</a:t>
            </a:r>
            <a:endParaRPr/>
          </a:p>
        </p:txBody>
      </p:sp>
      <p:sp>
        <p:nvSpPr>
          <p:cNvPr id="108" name="Google Shape;108;g191700e1160_0_2"/>
          <p:cNvSpPr txBox="1"/>
          <p:nvPr>
            <p:ph idx="1" type="body"/>
          </p:nvPr>
        </p:nvSpPr>
        <p:spPr>
          <a:xfrm>
            <a:off x="2390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Created application using React Native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User able to upload video to database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Application able to display avatar</a:t>
            </a:r>
            <a:endParaRPr sz="2500"/>
          </a:p>
          <a:p>
            <a:pPr indent="45720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</p:txBody>
      </p:sp>
      <p:pic>
        <p:nvPicPr>
          <p:cNvPr id="109" name="Google Shape;109;g191700e1160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557" y="4690375"/>
            <a:ext cx="2101668" cy="128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91700e1160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0350" y="4690375"/>
            <a:ext cx="1285525" cy="128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191700e1160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550" y="4680238"/>
            <a:ext cx="1305801" cy="130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91700e1160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000" y="4690375"/>
            <a:ext cx="1651164" cy="14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191700e1160_0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7138" y="3002750"/>
            <a:ext cx="1491950" cy="14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91700e1160_0_2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GUI Application - Alan Vela</a:t>
            </a:r>
            <a:endParaRPr/>
          </a:p>
        </p:txBody>
      </p:sp>
      <p:pic>
        <p:nvPicPr>
          <p:cNvPr id="120" name="Google Shape;120;g191700e1160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43" y="1852877"/>
            <a:ext cx="2171803" cy="470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91700e1160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0758" y="1852877"/>
            <a:ext cx="2171803" cy="470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91700e1160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6111" y="1852875"/>
            <a:ext cx="2171801" cy="4700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49712dc8a4_3_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GUI Application - Alan Vela</a:t>
            </a:r>
            <a:endParaRPr/>
          </a:p>
        </p:txBody>
      </p:sp>
      <p:sp>
        <p:nvSpPr>
          <p:cNvPr id="129" name="Google Shape;129;g149712dc8a4_3_6"/>
          <p:cNvSpPr txBox="1"/>
          <p:nvPr>
            <p:ph idx="1" type="body"/>
          </p:nvPr>
        </p:nvSpPr>
        <p:spPr>
          <a:xfrm>
            <a:off x="457200" y="2052475"/>
            <a:ext cx="37959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5500"/>
              <a:t>Challenges</a:t>
            </a:r>
            <a:endParaRPr b="1" sz="5500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55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5000"/>
              <a:t>Started with Android Studio</a:t>
            </a:r>
            <a:endParaRPr sz="5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-355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5000"/>
              <a:t>Displaying video</a:t>
            </a:r>
            <a:endParaRPr sz="5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-355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5000"/>
              <a:t>Displaying Avatar</a:t>
            </a:r>
            <a:endParaRPr sz="5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-355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5000"/>
              <a:t>Learning Kotlin, Javascript, HTML, CSS	</a:t>
            </a:r>
            <a:endParaRPr sz="5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2000"/>
              <a:buNone/>
            </a:pPr>
            <a:r>
              <a:t/>
            </a:r>
            <a:endParaRPr sz="2500"/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2000"/>
              <a:buNone/>
            </a:pPr>
            <a:r>
              <a:t/>
            </a:r>
            <a:endParaRPr sz="2500"/>
          </a:p>
          <a:p>
            <a:pPr indent="45720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900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90000"/>
              <a:buNone/>
            </a:pPr>
            <a:r>
              <a:t/>
            </a:r>
            <a:endParaRPr sz="2000"/>
          </a:p>
        </p:txBody>
      </p:sp>
      <p:sp>
        <p:nvSpPr>
          <p:cNvPr id="130" name="Google Shape;130;g149712dc8a4_3_6"/>
          <p:cNvSpPr txBox="1"/>
          <p:nvPr>
            <p:ph idx="1" type="body"/>
          </p:nvPr>
        </p:nvSpPr>
        <p:spPr>
          <a:xfrm>
            <a:off x="4572000" y="2052475"/>
            <a:ext cx="37959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800"/>
              <a:t>Solutions</a:t>
            </a:r>
            <a:endParaRPr b="1" sz="2800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54091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Switched to React Native</a:t>
            </a:r>
            <a:endParaRPr sz="255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550"/>
          </a:p>
          <a:p>
            <a:pPr indent="-354091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Used updated packages i.e. document picker</a:t>
            </a:r>
            <a:endParaRPr sz="255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550"/>
          </a:p>
          <a:p>
            <a:pPr indent="-354091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Used Expo Gl &amp; Expo Three</a:t>
            </a:r>
            <a:endParaRPr sz="255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550"/>
          </a:p>
          <a:p>
            <a:pPr indent="-354091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Using open source githubs and youtube tutorials</a:t>
            </a:r>
            <a:endParaRPr sz="2550"/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2000"/>
              <a:buNone/>
            </a:pPr>
            <a:r>
              <a:t/>
            </a:r>
            <a:endParaRPr sz="2500"/>
          </a:p>
          <a:p>
            <a:pPr indent="45720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900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90000"/>
              <a:buNone/>
            </a:pPr>
            <a:r>
              <a:t/>
            </a:r>
            <a:endParaRPr sz="2000"/>
          </a:p>
        </p:txBody>
      </p:sp>
      <p:pic>
        <p:nvPicPr>
          <p:cNvPr id="131" name="Google Shape;131;g149712dc8a4_3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375" y="5172063"/>
            <a:ext cx="348615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ff1937fa6_3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Database Backend- Jorge Olivares</a:t>
            </a:r>
            <a:endParaRPr/>
          </a:p>
        </p:txBody>
      </p:sp>
      <p:sp>
        <p:nvSpPr>
          <p:cNvPr id="138" name="Google Shape;138;g16ff1937fa6_3_0"/>
          <p:cNvSpPr txBox="1"/>
          <p:nvPr/>
        </p:nvSpPr>
        <p:spPr>
          <a:xfrm>
            <a:off x="569850" y="1852875"/>
            <a:ext cx="8229600" cy="3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Used DJango for communication services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Authentication process</a:t>
            </a:r>
            <a:endParaRPr sz="25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 </a:t>
            </a:r>
            <a:endParaRPr sz="2500"/>
          </a:p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Model and serialization for products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Stored data in JSON file</a:t>
            </a:r>
            <a:endParaRPr sz="25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g16ff1937fa6_3_0"/>
          <p:cNvPicPr preferRelativeResize="0"/>
          <p:nvPr/>
        </p:nvPicPr>
        <p:blipFill rotWithShape="1">
          <a:blip r:embed="rId3">
            <a:alphaModFix/>
          </a:blip>
          <a:srcRect b="28139" l="16606" r="19421" t="25363"/>
          <a:stretch/>
        </p:blipFill>
        <p:spPr>
          <a:xfrm>
            <a:off x="457200" y="5168150"/>
            <a:ext cx="2929075" cy="107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16ff1937fa6_3_0"/>
          <p:cNvPicPr preferRelativeResize="0"/>
          <p:nvPr/>
        </p:nvPicPr>
        <p:blipFill rotWithShape="1">
          <a:blip r:embed="rId4">
            <a:alphaModFix/>
          </a:blip>
          <a:srcRect b="15146" l="13394" r="10152" t="15375"/>
          <a:stretch/>
        </p:blipFill>
        <p:spPr>
          <a:xfrm>
            <a:off x="6308800" y="5027350"/>
            <a:ext cx="2490651" cy="15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ff1937fa6_3_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Cloud Database</a:t>
            </a:r>
            <a:endParaRPr/>
          </a:p>
        </p:txBody>
      </p:sp>
      <p:sp>
        <p:nvSpPr>
          <p:cNvPr id="147" name="Google Shape;147;g16ff1937fa6_3_7"/>
          <p:cNvSpPr txBox="1"/>
          <p:nvPr/>
        </p:nvSpPr>
        <p:spPr>
          <a:xfrm>
            <a:off x="457200" y="2041900"/>
            <a:ext cx="4025700" cy="3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Challenges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Database not connecting to the application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Application reading and </a:t>
            </a:r>
            <a:r>
              <a:rPr lang="en-US" sz="2000"/>
              <a:t>writing data to database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Machine learning subsystem integration</a:t>
            </a:r>
            <a:endParaRPr sz="2000"/>
          </a:p>
        </p:txBody>
      </p:sp>
      <p:sp>
        <p:nvSpPr>
          <p:cNvPr id="148" name="Google Shape;148;g16ff1937fa6_3_7"/>
          <p:cNvSpPr txBox="1"/>
          <p:nvPr/>
        </p:nvSpPr>
        <p:spPr>
          <a:xfrm>
            <a:off x="4661100" y="2091100"/>
            <a:ext cx="4025700" cy="3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Solutions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Creation of new </a:t>
            </a:r>
            <a:r>
              <a:rPr lang="en-US" sz="2000"/>
              <a:t>application</a:t>
            </a:r>
            <a:r>
              <a:rPr lang="en-US" sz="2000"/>
              <a:t> in React Native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49" name="Google Shape;149;g16ff1937fa6_3_7"/>
          <p:cNvPicPr preferRelativeResize="0"/>
          <p:nvPr/>
        </p:nvPicPr>
        <p:blipFill rotWithShape="1">
          <a:blip r:embed="rId3">
            <a:alphaModFix/>
          </a:blip>
          <a:srcRect b="12068" l="5686" r="39480" t="9561"/>
          <a:stretch/>
        </p:blipFill>
        <p:spPr>
          <a:xfrm>
            <a:off x="5041400" y="3712727"/>
            <a:ext cx="3645398" cy="293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